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14630400" cy="8229600"/>
  <p:notesSz cx="8229600" cy="14630400"/>
  <p:embeddedFontLst>
    <p:embeddedFont>
      <p:font typeface="Prata" panose="020B0604020202020204" charset="0"/>
      <p:regular r:id="rId13"/>
    </p:embeddedFont>
    <p:embeddedFont>
      <p:font typeface="Raleway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8514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FC584F-829E-BF4A-42DB-803AFC2A4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D62D6B-911B-B96E-A55A-41AFD50DA4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F72AE6-CDFD-C6D7-5DE5-AB0D6F58F7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D850F-F8E5-0BB8-7A0F-099805653C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082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E883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27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E883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FindMyPet: An Android App to Reunite Pets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Project by Lim Chanvirakyuth</a:t>
            </a:r>
            <a:endParaRPr lang="en-US" sz="1750" dirty="0"/>
          </a:p>
        </p:txBody>
      </p:sp>
      <p:pic>
        <p:nvPicPr>
          <p:cNvPr id="6" name="Picture 5" descr="A blue and black logo&#10;&#10;AI-generated content may be incorrect.">
            <a:extLst>
              <a:ext uri="{FF2B5EF4-FFF2-40B4-BE49-F238E27FC236}">
                <a16:creationId xmlns:a16="http://schemas.microsoft.com/office/drawing/2014/main" id="{72EB9025-8D08-78A2-3A4D-56A0A5542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14400" y="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265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530679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FindMyPet: Reconnect with Your Best Friend.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275528"/>
            <a:ext cx="30480" cy="873204"/>
          </a:xfrm>
          <a:prstGeom prst="rect">
            <a:avLst/>
          </a:prstGeom>
          <a:solidFill>
            <a:srgbClr val="EEE27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280190" y="44038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By: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Lim Chanvirakyuth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07028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Overview: Goals and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Name:</a:t>
            </a: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1750" dirty="0" err="1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FindMyPet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58782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Description:</a:t>
            </a: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A mobile application designed to create a community platform, helping reunite lost pets with their owners.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8899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Main Goal:</a:t>
            </a: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To provide a simple, effective way for owners to find lost pets and for finders to connect easily with owners.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9409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Objectives: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3629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Allow users to quickly post details and photos of a lost or found pet.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441395"/>
            <a:ext cx="7604284" cy="362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 a clear way to see posts about lost or found pets.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88359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Enable direct communication between the finder and the owner.</a:t>
            </a:r>
            <a:endParaRPr lang="en-US" sz="1750" dirty="0"/>
          </a:p>
        </p:txBody>
      </p:sp>
      <p:pic>
        <p:nvPicPr>
          <p:cNvPr id="11" name="Picture 10" descr="A blue and black logo&#10;&#10;AI-generated content may be incorrect.">
            <a:extLst>
              <a:ext uri="{FF2B5EF4-FFF2-40B4-BE49-F238E27FC236}">
                <a16:creationId xmlns:a16="http://schemas.microsoft.com/office/drawing/2014/main" id="{E5965A62-2E49-DE39-B148-285BC2419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3688" y="260746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8700"/>
            <a:ext cx="78356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Problem &amp; Our Solution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Problem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355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When a pet goes missing, owners feel helpless with limited search options.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406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They rely on inefficient methods like social media, posters, or word-of-mouth.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4580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makes finding a lost pet a slow and difficult process, causing immense stress.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8355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FindMyPet app creates a centralized, easy-to-use platform.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406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Users can quickly post about a lost pet or view posts from others who have found a pet.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44580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consolidates information, significantly increasing the chances of a successful reunion.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127683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 and Functionalities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Lost Pet Posts:</a:t>
            </a:r>
            <a:r>
              <a:rPr lang="en-US" sz="16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Users can create posts with photos, descriptions, and the last known location of their lost pet.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438043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Found Pet Posts:</a:t>
            </a:r>
            <a:r>
              <a:rPr lang="en-US" sz="16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Individuals who find a stray pet can post pictures and details about where they found it.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170039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Easy Contact:</a:t>
            </a:r>
            <a:r>
              <a:rPr lang="en-US" sz="16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The app allows users to include their phone number in posts, enabling direct communication between the finder and the owner.</a:t>
            </a:r>
            <a:endParaRPr lang="en-US" sz="1600" dirty="0"/>
          </a:p>
        </p:txBody>
      </p:sp>
      <p:pic>
        <p:nvPicPr>
          <p:cNvPr id="8" name="Picture 7" descr="A blue shield with a white cat logo&#10;&#10;AI-generated content may be incorrect.">
            <a:extLst>
              <a:ext uri="{FF2B5EF4-FFF2-40B4-BE49-F238E27FC236}">
                <a16:creationId xmlns:a16="http://schemas.microsoft.com/office/drawing/2014/main" id="{3C216192-4C96-CA84-BFE7-28248A244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108" y="1449541"/>
            <a:ext cx="2194564" cy="4876810"/>
          </a:xfrm>
          <a:prstGeom prst="rect">
            <a:avLst/>
          </a:prstGeom>
        </p:spPr>
      </p:pic>
      <p:pic>
        <p:nvPicPr>
          <p:cNvPr id="10" name="Picture 9" descr="A cat sitting on a tree&#10;&#10;AI-generated content may be incorrect.">
            <a:extLst>
              <a:ext uri="{FF2B5EF4-FFF2-40B4-BE49-F238E27FC236}">
                <a16:creationId xmlns:a16="http://schemas.microsoft.com/office/drawing/2014/main" id="{DBDA0580-DFF8-9F78-88DB-F0271D2ABE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224" y="2901780"/>
            <a:ext cx="2194564" cy="4876810"/>
          </a:xfrm>
          <a:prstGeom prst="rect">
            <a:avLst/>
          </a:prstGeom>
        </p:spPr>
      </p:pic>
      <p:pic>
        <p:nvPicPr>
          <p:cNvPr id="12" name="Picture 11" descr="A cat sitting on a ledge&#10;&#10;AI-generated content may be incorrect.">
            <a:extLst>
              <a:ext uri="{FF2B5EF4-FFF2-40B4-BE49-F238E27FC236}">
                <a16:creationId xmlns:a16="http://schemas.microsoft.com/office/drawing/2014/main" id="{36127C35-BEEF-EABA-92DE-1BD5276C25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74340" y="1449541"/>
            <a:ext cx="2194564" cy="48768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56127" y="526137"/>
            <a:ext cx="4783812" cy="597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Architecture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713" y="1411010"/>
            <a:ext cx="6033254" cy="541793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04179" y="2484907"/>
            <a:ext cx="2248742" cy="290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Frontend</a:t>
            </a:r>
            <a:endParaRPr lang="en-US" sz="1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8684" y="3706629"/>
            <a:ext cx="515767" cy="51576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713924" y="5466843"/>
            <a:ext cx="2177985" cy="290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Backend</a:t>
            </a:r>
            <a:endParaRPr lang="en-US" sz="13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9151" y="4021085"/>
            <a:ext cx="515767" cy="515767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0647081" y="3092061"/>
            <a:ext cx="2177985" cy="290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Database</a:t>
            </a:r>
            <a:endParaRPr lang="en-US" sz="13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74383" y="4358751"/>
            <a:ext cx="515767" cy="515767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156127" y="7044214"/>
            <a:ext cx="7804547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FindMyPet app's architecture includes an Android/Java frontend for user interaction, a Spring Boot backend managing authentication and posts, and a MySQL database for storing all post and user data.</a:t>
            </a:r>
            <a:endParaRPr lang="en-US" sz="1500" dirty="0"/>
          </a:p>
        </p:txBody>
      </p:sp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105E715A-DAC4-F855-50B6-706C51E4E0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930" y="685393"/>
            <a:ext cx="2406668" cy="2406668"/>
          </a:xfrm>
          <a:prstGeom prst="rect">
            <a:avLst/>
          </a:prstGeom>
        </p:spPr>
      </p:pic>
      <p:pic>
        <p:nvPicPr>
          <p:cNvPr id="15" name="Picture 14" descr="A logo of a letter a and a green bug&#10;&#10;AI-generated content may be incorrect.">
            <a:extLst>
              <a:ext uri="{FF2B5EF4-FFF2-40B4-BE49-F238E27FC236}">
                <a16:creationId xmlns:a16="http://schemas.microsoft.com/office/drawing/2014/main" id="{A8D06D82-A37C-3ABF-8D77-65D11FA207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29569" y="2629966"/>
            <a:ext cx="2775999" cy="2775999"/>
          </a:xfrm>
          <a:prstGeom prst="rect">
            <a:avLst/>
          </a:prstGeom>
        </p:spPr>
      </p:pic>
      <p:pic>
        <p:nvPicPr>
          <p:cNvPr id="17" name="Picture 16" descr="A logo of a dolphin&#10;&#10;AI-generated content may be incorrect.">
            <a:extLst>
              <a:ext uri="{FF2B5EF4-FFF2-40B4-BE49-F238E27FC236}">
                <a16:creationId xmlns:a16="http://schemas.microsoft.com/office/drawing/2014/main" id="{DE260072-C35E-F149-B3A9-5810292396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7990" y="5036634"/>
            <a:ext cx="3155795" cy="31557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123F7-12EB-D849-E767-0314431AC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AE58808-BFB7-DAE7-C77D-94B3808EAF2C}"/>
              </a:ext>
            </a:extLst>
          </p:cNvPr>
          <p:cNvSpPr/>
          <p:nvPr/>
        </p:nvSpPr>
        <p:spPr>
          <a:xfrm>
            <a:off x="582692" y="457795"/>
            <a:ext cx="5404247" cy="520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UML: Use Case Diagram &amp; Class Diagram</a:t>
            </a:r>
            <a:endParaRPr lang="en-US" sz="32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09AEDDB0-E83F-2455-CE67-42FB30C49D5F}"/>
              </a:ext>
            </a:extLst>
          </p:cNvPr>
          <p:cNvSpPr/>
          <p:nvPr/>
        </p:nvSpPr>
        <p:spPr>
          <a:xfrm>
            <a:off x="582692" y="8319016"/>
            <a:ext cx="13465016" cy="532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detailed UML diagrams illustrate the app's functionalities and data relationships. The use case diagram outlines user interactions, while the class diagrams define the core entities and their connections, providing a clear blueprint for development.</a:t>
            </a:r>
            <a:endParaRPr lang="en-US" sz="1300" dirty="0"/>
          </a:p>
        </p:txBody>
      </p:sp>
      <p:pic>
        <p:nvPicPr>
          <p:cNvPr id="11" name="Picture 10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CF8606BB-AFD6-55F5-95FD-FD3E96C9B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303" y="1669110"/>
            <a:ext cx="4899335" cy="4008547"/>
          </a:xfrm>
          <a:prstGeom prst="rect">
            <a:avLst/>
          </a:prstGeom>
        </p:spPr>
      </p:pic>
      <p:pic>
        <p:nvPicPr>
          <p:cNvPr id="13" name="Picture 1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236AA0A3-6E82-CB94-4F23-310A21658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1344" y="1669109"/>
            <a:ext cx="4899335" cy="4008547"/>
          </a:xfrm>
          <a:prstGeom prst="rect">
            <a:avLst/>
          </a:prstGeom>
        </p:spPr>
      </p:pic>
      <p:pic>
        <p:nvPicPr>
          <p:cNvPr id="15" name="Picture 14" descr="A diagram of a user&#10;&#10;AI-generated content may be incorrect.">
            <a:extLst>
              <a:ext uri="{FF2B5EF4-FFF2-40B4-BE49-F238E27FC236}">
                <a16:creationId xmlns:a16="http://schemas.microsoft.com/office/drawing/2014/main" id="{0E132A0D-6A52-0889-3668-EA78DBBD29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721" y="1181119"/>
            <a:ext cx="3191762" cy="678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052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2692" y="457795"/>
            <a:ext cx="5404247" cy="520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Database Design</a:t>
            </a:r>
            <a:endParaRPr lang="en-US" sz="3250" dirty="0"/>
          </a:p>
        </p:txBody>
      </p:sp>
      <p:sp>
        <p:nvSpPr>
          <p:cNvPr id="5" name="Text 1"/>
          <p:cNvSpPr/>
          <p:nvPr/>
        </p:nvSpPr>
        <p:spPr>
          <a:xfrm>
            <a:off x="582692" y="8319016"/>
            <a:ext cx="13465016" cy="532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detailed UML diagrams illustrate the app's functionalities and data relationships. The use case diagram outlines user interactions, while the class diagrams define the core entities and their connections, providing a clear blueprint for development.</a:t>
            </a:r>
            <a:endParaRPr lang="en-US" sz="1300" dirty="0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AB2AAB0-05FF-46EB-8B33-E736F430A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6292" y="1293541"/>
            <a:ext cx="3195958" cy="668114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231653" y="1490859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Interface Design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8231653" y="2539800"/>
            <a:ext cx="591931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app has a simple and clear layout, making it easy for anyone to quickly post or search for pets.</a:t>
            </a:r>
            <a:endParaRPr lang="en-US" sz="1750" dirty="0"/>
          </a:p>
        </p:txBody>
      </p:sp>
      <p:pic>
        <p:nvPicPr>
          <p:cNvPr id="6" name="Picture 5" descr="A screenshot of a cat&#10;&#10;AI-generated content may be incorrect.">
            <a:extLst>
              <a:ext uri="{FF2B5EF4-FFF2-40B4-BE49-F238E27FC236}">
                <a16:creationId xmlns:a16="http://schemas.microsoft.com/office/drawing/2014/main" id="{715EDDC3-4DAF-0818-3ED2-1FEBC5CC5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63" y="468351"/>
            <a:ext cx="7330250" cy="72928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6041" y="714494"/>
            <a:ext cx="7413188" cy="630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Plans &amp; Enhancements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706041" y="1748314"/>
            <a:ext cx="13218319" cy="1530548"/>
          </a:xfrm>
          <a:prstGeom prst="roundRect">
            <a:avLst>
              <a:gd name="adj" fmla="val 1977"/>
            </a:avLst>
          </a:prstGeom>
          <a:solidFill>
            <a:srgbClr val="F4E883"/>
          </a:solidFill>
          <a:ln w="22860">
            <a:solidFill>
              <a:srgbClr val="5354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28901" y="1771174"/>
            <a:ext cx="806887" cy="1484828"/>
          </a:xfrm>
          <a:prstGeom prst="roundRect">
            <a:avLst>
              <a:gd name="adj" fmla="val 35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81075" y="2324457"/>
            <a:ext cx="30253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4"/>
          <p:cNvSpPr/>
          <p:nvPr/>
        </p:nvSpPr>
        <p:spPr>
          <a:xfrm>
            <a:off x="1737479" y="2130445"/>
            <a:ext cx="2521625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Direct Messaging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737479" y="2566571"/>
            <a:ext cx="12164020" cy="645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Make it easier for users to communicate with each other.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06041" y="3480554"/>
            <a:ext cx="13218319" cy="1210389"/>
          </a:xfrm>
          <a:prstGeom prst="roundRect">
            <a:avLst>
              <a:gd name="adj" fmla="val 2500"/>
            </a:avLst>
          </a:prstGeom>
          <a:solidFill>
            <a:srgbClr val="F4E883"/>
          </a:solidFill>
          <a:ln w="22860">
            <a:solidFill>
              <a:srgbClr val="5354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728901" y="3503414"/>
            <a:ext cx="806887" cy="1164669"/>
          </a:xfrm>
          <a:prstGeom prst="roundRect">
            <a:avLst>
              <a:gd name="adj" fmla="val 35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1075" y="3896678"/>
            <a:ext cx="30253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350" dirty="0"/>
          </a:p>
        </p:txBody>
      </p:sp>
      <p:sp>
        <p:nvSpPr>
          <p:cNvPr id="11" name="Text 9"/>
          <p:cNvSpPr/>
          <p:nvPr/>
        </p:nvSpPr>
        <p:spPr>
          <a:xfrm>
            <a:off x="1737479" y="3705106"/>
            <a:ext cx="2521625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Sorting and Filtering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1737479" y="4141232"/>
            <a:ext cx="12164020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Add robust filtering options (e.g., by pet type, breed, or date posted) to help users find what they are looking for more efficiently.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06041" y="4892635"/>
            <a:ext cx="13218319" cy="1210389"/>
          </a:xfrm>
          <a:prstGeom prst="roundRect">
            <a:avLst>
              <a:gd name="adj" fmla="val 2500"/>
            </a:avLst>
          </a:prstGeom>
          <a:solidFill>
            <a:srgbClr val="F4E883"/>
          </a:solidFill>
          <a:ln w="22860">
            <a:solidFill>
              <a:srgbClr val="5354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728901" y="4915495"/>
            <a:ext cx="806887" cy="1164669"/>
          </a:xfrm>
          <a:prstGeom prst="roundRect">
            <a:avLst>
              <a:gd name="adj" fmla="val 35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81075" y="5308759"/>
            <a:ext cx="30253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350" dirty="0"/>
          </a:p>
        </p:txBody>
      </p:sp>
      <p:sp>
        <p:nvSpPr>
          <p:cNvPr id="16" name="Text 14"/>
          <p:cNvSpPr/>
          <p:nvPr/>
        </p:nvSpPr>
        <p:spPr>
          <a:xfrm>
            <a:off x="1737479" y="5117187"/>
            <a:ext cx="2521625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Profiles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1737479" y="5553313"/>
            <a:ext cx="12164020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Allow users to view other users' profiles to see all their posted pets.</a:t>
            </a:r>
            <a:endParaRPr lang="en-US" sz="1550" dirty="0"/>
          </a:p>
        </p:txBody>
      </p:sp>
      <p:sp>
        <p:nvSpPr>
          <p:cNvPr id="18" name="Shape 16"/>
          <p:cNvSpPr/>
          <p:nvPr/>
        </p:nvSpPr>
        <p:spPr>
          <a:xfrm>
            <a:off x="706041" y="6304717"/>
            <a:ext cx="13218319" cy="1210389"/>
          </a:xfrm>
          <a:prstGeom prst="roundRect">
            <a:avLst>
              <a:gd name="adj" fmla="val 2500"/>
            </a:avLst>
          </a:prstGeom>
          <a:solidFill>
            <a:srgbClr val="F4E883"/>
          </a:solidFill>
          <a:ln w="22860">
            <a:solidFill>
              <a:srgbClr val="5354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728901" y="6327577"/>
            <a:ext cx="806887" cy="1164669"/>
          </a:xfrm>
          <a:prstGeom prst="roundRect">
            <a:avLst>
              <a:gd name="adj" fmla="val 35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981075" y="6720840"/>
            <a:ext cx="30253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350" dirty="0"/>
          </a:p>
        </p:txBody>
      </p:sp>
      <p:sp>
        <p:nvSpPr>
          <p:cNvPr id="21" name="Text 19"/>
          <p:cNvSpPr/>
          <p:nvPr/>
        </p:nvSpPr>
        <p:spPr>
          <a:xfrm>
            <a:off x="1737479" y="6529268"/>
            <a:ext cx="2521625" cy="315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Add Location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1737479" y="6965394"/>
            <a:ext cx="12164020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Enable users to upload or search for posts by specific locations to easily find lost pets near them.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546</Words>
  <Application>Microsoft Office PowerPoint</Application>
  <PresentationFormat>Custom</PresentationFormat>
  <Paragraphs>60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Raleway</vt:lpstr>
      <vt:lpstr>Arial</vt:lpstr>
      <vt:lpstr>Prata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User</cp:lastModifiedBy>
  <cp:revision>3</cp:revision>
  <dcterms:created xsi:type="dcterms:W3CDTF">2025-08-17T03:20:02Z</dcterms:created>
  <dcterms:modified xsi:type="dcterms:W3CDTF">2025-08-17T06:18:44Z</dcterms:modified>
</cp:coreProperties>
</file>